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MINUU LAKSHMI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au622021104701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362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10</cp:revision>
  <dcterms:modified xsi:type="dcterms:W3CDTF">2024-04-09T06:14:18Z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